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9" r:id="rId2"/>
    <p:sldId id="258" r:id="rId3"/>
    <p:sldId id="257" r:id="rId4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1" d="100"/>
          <a:sy n="101" d="100"/>
        </p:scale>
        <p:origin x="224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926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271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9220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57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792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545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982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295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927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5268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998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9089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89812" y="507509"/>
            <a:ext cx="12060000" cy="6184295"/>
            <a:chOff x="895990" y="599034"/>
            <a:chExt cx="12517324" cy="6418809"/>
          </a:xfrm>
        </p:grpSpPr>
        <p:pic>
          <p:nvPicPr>
            <p:cNvPr id="4" name="图片 9">
              <a:extLst>
                <a:ext uri="{FF2B5EF4-FFF2-40B4-BE49-F238E27FC236}">
                  <a16:creationId xmlns:a16="http://schemas.microsoft.com/office/drawing/2014/main" id="{F7FA2BA3-2CD2-45B0-B54F-629D3853D8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802" t="24788" r="29523" b="36229"/>
            <a:stretch/>
          </p:blipFill>
          <p:spPr>
            <a:xfrm>
              <a:off x="7451159" y="762001"/>
              <a:ext cx="5962155" cy="6078898"/>
            </a:xfrm>
            <a:prstGeom prst="rect">
              <a:avLst/>
            </a:prstGeom>
          </p:spPr>
        </p:pic>
        <p:pic>
          <p:nvPicPr>
            <p:cNvPr id="5" name="图片 6">
              <a:extLst>
                <a:ext uri="{FF2B5EF4-FFF2-40B4-BE49-F238E27FC236}">
                  <a16:creationId xmlns:a16="http://schemas.microsoft.com/office/drawing/2014/main" id="{DD9F49C8-9E10-4BD7-AA86-1BAD6D5155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460" t="27225" r="26334" b="31543"/>
            <a:stretch/>
          </p:blipFill>
          <p:spPr>
            <a:xfrm>
              <a:off x="895990" y="599034"/>
              <a:ext cx="6062134" cy="64188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8466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-860059" y="950257"/>
            <a:ext cx="14040000" cy="5298801"/>
            <a:chOff x="738758" y="839985"/>
            <a:chExt cx="16850037" cy="6359328"/>
          </a:xfrm>
        </p:grpSpPr>
        <p:pic>
          <p:nvPicPr>
            <p:cNvPr id="4" name="图片 13">
              <a:extLst>
                <a:ext uri="{FF2B5EF4-FFF2-40B4-BE49-F238E27FC236}">
                  <a16:creationId xmlns:a16="http://schemas.microsoft.com/office/drawing/2014/main" id="{472840BC-85EF-45E9-A3AC-B5F7570F27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39" t="25264" r="26703" b="36037"/>
            <a:stretch/>
          </p:blipFill>
          <p:spPr>
            <a:xfrm>
              <a:off x="9220320" y="1125020"/>
              <a:ext cx="8368475" cy="5844610"/>
            </a:xfrm>
            <a:prstGeom prst="rect">
              <a:avLst/>
            </a:prstGeom>
          </p:spPr>
        </p:pic>
        <p:pic>
          <p:nvPicPr>
            <p:cNvPr id="5" name="图片 3">
              <a:extLst>
                <a:ext uri="{FF2B5EF4-FFF2-40B4-BE49-F238E27FC236}">
                  <a16:creationId xmlns:a16="http://schemas.microsoft.com/office/drawing/2014/main" id="{6FE3E702-8482-4BFB-B4D3-16CD49BE15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398" t="23625" r="21780" b="35406"/>
            <a:stretch/>
          </p:blipFill>
          <p:spPr>
            <a:xfrm>
              <a:off x="738758" y="839985"/>
              <a:ext cx="8241640" cy="63593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511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-1080188" y="620930"/>
            <a:ext cx="14400000" cy="5957455"/>
            <a:chOff x="1512182" y="483022"/>
            <a:chExt cx="17088436" cy="7069693"/>
          </a:xfrm>
        </p:grpSpPr>
        <p:pic>
          <p:nvPicPr>
            <p:cNvPr id="4" name="图片 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386" t="15602" r="26036" b="31170"/>
            <a:stretch/>
          </p:blipFill>
          <p:spPr>
            <a:xfrm>
              <a:off x="10199808" y="483022"/>
              <a:ext cx="8400810" cy="7069693"/>
            </a:xfrm>
            <a:prstGeom prst="rect">
              <a:avLst/>
            </a:prstGeom>
          </p:spPr>
        </p:pic>
        <p:pic>
          <p:nvPicPr>
            <p:cNvPr id="5" name="图片 1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143" t="8283" r="23392" b="34579"/>
            <a:stretch/>
          </p:blipFill>
          <p:spPr>
            <a:xfrm>
              <a:off x="1512182" y="483022"/>
              <a:ext cx="8687626" cy="70696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887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0</Words>
  <Application>Microsoft Macintosh PowerPoint</Application>
  <PresentationFormat>Custom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主题</vt:lpstr>
      <vt:lpstr>PowerPoint Presentation</vt:lpstr>
      <vt:lpstr>PowerPoint Presentation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23</cp:revision>
  <dcterms:created xsi:type="dcterms:W3CDTF">2017-08-04T08:27:17Z</dcterms:created>
  <dcterms:modified xsi:type="dcterms:W3CDTF">2020-11-18T08:55:33Z</dcterms:modified>
</cp:coreProperties>
</file>

<file path=docProps/thumbnail.jpeg>
</file>